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7" r:id="rId2"/>
  </p:sldIdLst>
  <p:sldSz cx="12192000" cy="6858000"/>
  <p:notesSz cx="7010400" cy="9296400"/>
  <p:defaultTextStyle>
    <a:defPPr>
      <a:defRPr lang="es-MX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F8FBD"/>
    <a:srgbClr val="7C3F99"/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Estilo medio 2 - Énfasis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9C7853C-536D-4A76-A0AE-DD22124D55A5}" styleName="Estilo temático 1 - Énfasis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D5ABB26-0587-4C30-8999-92F81FD0307C}" styleName="Sin estilo ni cuadrícula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588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6434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l">
              <a:defRPr sz="1200"/>
            </a:lvl1pPr>
          </a:lstStyle>
          <a:p>
            <a:endParaRPr lang="es-MX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970938" y="0"/>
            <a:ext cx="3037840" cy="466434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r">
              <a:defRPr sz="1200"/>
            </a:lvl1pPr>
          </a:lstStyle>
          <a:p>
            <a:fld id="{AE732FE8-8258-4AA7-95ED-60101B4CAC10}" type="datetimeFigureOut">
              <a:rPr lang="es-MX" smtClean="0"/>
              <a:t>05/10/2026</a:t>
            </a:fld>
            <a:endParaRPr lang="es-MX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717550" y="1162050"/>
            <a:ext cx="5575300" cy="31369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177" tIns="46589" rIns="93177" bIns="46589" rtlCol="0" anchor="ctr"/>
          <a:lstStyle/>
          <a:p>
            <a:endParaRPr lang="es-MX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701040" y="4473892"/>
            <a:ext cx="5608320" cy="3660458"/>
          </a:xfrm>
          <a:prstGeom prst="rect">
            <a:avLst/>
          </a:prstGeom>
        </p:spPr>
        <p:txBody>
          <a:bodyPr vert="horz" lIns="93177" tIns="46589" rIns="93177" bIns="46589" rtlCol="0"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829967"/>
            <a:ext cx="3037840" cy="4664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l">
              <a:defRPr sz="1200"/>
            </a:lvl1pPr>
          </a:lstStyle>
          <a:p>
            <a:endParaRPr lang="es-MX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970938" y="8829967"/>
            <a:ext cx="3037840" cy="4664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r">
              <a:defRPr sz="1200"/>
            </a:lvl1pPr>
          </a:lstStyle>
          <a:p>
            <a:fld id="{AE8356D1-9F80-494B-9A4A-5779A68B9CE5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3555507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editar el estilo de subtítulo del patrón</a:t>
            </a:r>
            <a:endParaRPr lang="es-MX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FD5DF-9E65-4BC1-8ED6-E538793C3D6E}" type="datetimeFigureOut">
              <a:rPr lang="es-MX" smtClean="0"/>
              <a:t>05/10/2026</a:t>
            </a:fld>
            <a:endParaRPr lang="es-MX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038ED-91BC-4668-AD9F-70B341737AB1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867104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FD5DF-9E65-4BC1-8ED6-E538793C3D6E}" type="datetimeFigureOut">
              <a:rPr lang="es-MX" smtClean="0"/>
              <a:t>05/10/2026</a:t>
            </a:fld>
            <a:endParaRPr lang="es-MX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038ED-91BC-4668-AD9F-70B341737AB1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7349427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FD5DF-9E65-4BC1-8ED6-E538793C3D6E}" type="datetimeFigureOut">
              <a:rPr lang="es-MX" smtClean="0"/>
              <a:t>05/10/2026</a:t>
            </a:fld>
            <a:endParaRPr lang="es-MX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038ED-91BC-4668-AD9F-70B341737AB1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0113564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FD5DF-9E65-4BC1-8ED6-E538793C3D6E}" type="datetimeFigureOut">
              <a:rPr lang="es-MX" smtClean="0"/>
              <a:t>05/10/2026</a:t>
            </a:fld>
            <a:endParaRPr lang="es-MX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038ED-91BC-4668-AD9F-70B341737AB1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0840169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5" name="Marcador de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6" name="Marcador de conteni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7" name="Marcador de fech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FD5DF-9E65-4BC1-8ED6-E538793C3D6E}" type="datetimeFigureOut">
              <a:rPr lang="es-MX" smtClean="0"/>
              <a:t>05/10/2026</a:t>
            </a:fld>
            <a:endParaRPr lang="es-MX"/>
          </a:p>
        </p:txBody>
      </p:sp>
      <p:sp>
        <p:nvSpPr>
          <p:cNvPr id="8" name="Marcador de pie de pá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9" name="Marcador de número de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038ED-91BC-4668-AD9F-70B341737AB1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1623100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fech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FD5DF-9E65-4BC1-8ED6-E538793C3D6E}" type="datetimeFigureOut">
              <a:rPr lang="es-MX" smtClean="0"/>
              <a:t>05/10/2026</a:t>
            </a:fld>
            <a:endParaRPr lang="es-MX"/>
          </a:p>
        </p:txBody>
      </p:sp>
      <p:sp>
        <p:nvSpPr>
          <p:cNvPr id="4" name="Marcador de pie de pá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5" name="Marcador de número de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038ED-91BC-4668-AD9F-70B341737AB1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655762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FD5DF-9E65-4BC1-8ED6-E538793C3D6E}" type="datetimeFigureOut">
              <a:rPr lang="es-MX" smtClean="0"/>
              <a:t>05/10/2026</a:t>
            </a:fld>
            <a:endParaRPr lang="es-MX"/>
          </a:p>
        </p:txBody>
      </p:sp>
      <p:sp>
        <p:nvSpPr>
          <p:cNvPr id="3" name="Marcador de pie de pá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038ED-91BC-4668-AD9F-70B341737AB1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0866943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FD5DF-9E65-4BC1-8ED6-E538793C3D6E}" type="datetimeFigureOut">
              <a:rPr lang="es-MX" smtClean="0"/>
              <a:t>05/10/2026</a:t>
            </a:fld>
            <a:endParaRPr lang="es-MX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038ED-91BC-4668-AD9F-70B341737AB1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578668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posición de imagen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MX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FD5DF-9E65-4BC1-8ED6-E538793C3D6E}" type="datetimeFigureOut">
              <a:rPr lang="es-MX" smtClean="0"/>
              <a:t>05/10/2026</a:t>
            </a:fld>
            <a:endParaRPr lang="es-MX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038ED-91BC-4668-AD9F-70B341737AB1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078365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FD5DF-9E65-4BC1-8ED6-E538793C3D6E}" type="datetimeFigureOut">
              <a:rPr lang="es-MX" smtClean="0"/>
              <a:t>05/10/2026</a:t>
            </a:fld>
            <a:endParaRPr lang="es-MX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038ED-91BC-4668-AD9F-70B341737AB1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591452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FD5DF-9E65-4BC1-8ED6-E538793C3D6E}" type="datetimeFigureOut">
              <a:rPr lang="es-MX" smtClean="0"/>
              <a:t>05/10/2026</a:t>
            </a:fld>
            <a:endParaRPr lang="es-MX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038ED-91BC-4668-AD9F-70B341737AB1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991654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9FD5DF-9E65-4BC1-8ED6-E538793C3D6E}" type="datetimeFigureOut">
              <a:rPr lang="es-MX" smtClean="0"/>
              <a:t>05/10/2026</a:t>
            </a:fld>
            <a:endParaRPr lang="es-MX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MX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5038ED-91BC-4668-AD9F-70B341737AB1}" type="slidenum">
              <a:rPr lang="es-MX" smtClean="0"/>
              <a:t>‹Nº›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762224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MX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iecoah.org.mx/archivos/procesos-electorales-locales/2025-2026/candidaturas/3.%20Listados%20candidaturas%20de%20Movimiento%20Ciudadano.pdf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iecoah.org.mx/archivos/procesos-electorales-locales/2025-2026/candidaturas/2.%20Listados%20candidaturas%20de%20Partido%20Verde%20Ecologista%20de%20M%C3%A9xico.pdf" TargetMode="External"/><Relationship Id="rId12" Type="http://schemas.openxmlformats.org/officeDocument/2006/relationships/hyperlink" Target="https://iecoah.org.mx/archivos/procesos-electorales-locales/2025-2026/candidaturas/9.%20Listados%20candidaturas%20de%20Candidato%20Independiente%20Distrito%2004.pdf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iecoah.org.mx/archivos/procesos-electorales-locales/2025-2026/candidaturas/7.%20Listados%20candidaturas%20de%20la%20coalici%C3%B3n%20Sigamos%20Haciendo%20Historia%20en%20Coahuila%20(Morena-PT).pdf" TargetMode="External"/><Relationship Id="rId11" Type="http://schemas.openxmlformats.org/officeDocument/2006/relationships/hyperlink" Target="https://iecoah.org.mx/archivos/procesos-electorales-locales/2025-2026/candidaturas/8.%20Listados%20candidaturas%20de%20Candidato%20Independiente%20Distrito%2002.pdf" TargetMode="External"/><Relationship Id="rId5" Type="http://schemas.openxmlformats.org/officeDocument/2006/relationships/hyperlink" Target="https://iecoah.org.mx/archivos/procesos-electorales-locales/2025-2026/candidaturas/6.%20Listados%20candidaturas%20de%20la%20coalici%C3%B3n%20Alianza%20Ciudadana%20por%20la%20Seguridad%20(PRI-UDC).pdf" TargetMode="External"/><Relationship Id="rId10" Type="http://schemas.openxmlformats.org/officeDocument/2006/relationships/hyperlink" Target="https://iecoah.org.mx/archivos/procesos-electorales-locales/2025-2026/candidaturas/5.%20Listados%20candidaturas%20de%20M%C3%A9xico%20Avante.pdf" TargetMode="External"/><Relationship Id="rId4" Type="http://schemas.openxmlformats.org/officeDocument/2006/relationships/hyperlink" Target="https://iecoah.org.mx/archivos/procesos-electorales-locales/2025-2026/candidaturas/1.%20Listados%20candidaturas%20de%20Partido%20Acci%C3%B3n%20Nacional.pdf" TargetMode="External"/><Relationship Id="rId9" Type="http://schemas.openxmlformats.org/officeDocument/2006/relationships/hyperlink" Target="https://iecoah.org.mx/archivos/procesos-electorales-locales/2025-2026/candidaturas/4.%20Listados%20candidaturas%20de%20Nuevas%20Idea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FAEA3CCA-C1BA-41C0-BFCE-F19086B1DD0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3834" y="253881"/>
            <a:ext cx="2858567" cy="984885"/>
          </a:xfrm>
          <a:prstGeom prst="rect">
            <a:avLst/>
          </a:prstGeom>
        </p:spPr>
      </p:pic>
      <p:sp>
        <p:nvSpPr>
          <p:cNvPr id="6" name="Rectángulo 5">
            <a:extLst>
              <a:ext uri="{FF2B5EF4-FFF2-40B4-BE49-F238E27FC236}">
                <a16:creationId xmlns:a16="http://schemas.microsoft.com/office/drawing/2014/main" id="{55F52D6D-34B2-4854-AF01-8072B7F9D686}"/>
              </a:ext>
            </a:extLst>
          </p:cNvPr>
          <p:cNvSpPr/>
          <p:nvPr/>
        </p:nvSpPr>
        <p:spPr>
          <a:xfrm>
            <a:off x="8423564" y="3690855"/>
            <a:ext cx="3352800" cy="2488272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MX" sz="2600" dirty="0"/>
              <a:t>     Artículo 70 Fracción I inciso (d</a:t>
            </a:r>
          </a:p>
          <a:p>
            <a:pPr algn="ctr"/>
            <a:r>
              <a:rPr lang="es-MX" sz="2600" dirty="0"/>
              <a:t>El registro de candidatos a cargos de elección popular</a:t>
            </a: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B6004309-F190-2204-6FFD-FBAB7572D134}"/>
              </a:ext>
            </a:extLst>
          </p:cNvPr>
          <p:cNvSpPr txBox="1"/>
          <p:nvPr/>
        </p:nvSpPr>
        <p:spPr>
          <a:xfrm>
            <a:off x="459880" y="1569258"/>
            <a:ext cx="7381492" cy="53802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1600" dirty="0">
                <a:solidFill>
                  <a:schemeClr val="tx2">
                    <a:lumMod val="75000"/>
                  </a:schemeClr>
                </a:solidFill>
              </a:rPr>
              <a:t>Se enlistan los vínculos electrónicos a través del cual podrá acceder a la información relativa al registro de las candidaturas por partido al cargo de Diputaciones Locales en los 16 Distritos Electorales del Estado de Coahuila de Zaragoza  PELO 2025-2026:</a:t>
            </a:r>
          </a:p>
          <a:p>
            <a:pPr algn="ctr"/>
            <a:endParaRPr lang="es-MX" sz="800" dirty="0">
              <a:solidFill>
                <a:schemeClr val="tx2">
                  <a:lumMod val="75000"/>
                </a:schemeClr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s-MX" sz="900" dirty="0">
                <a:solidFill>
                  <a:schemeClr val="tx2">
                    <a:lumMod val="75000"/>
                  </a:schemeClr>
                </a:solidFill>
                <a:hlinkClick r:id="rId4"/>
              </a:rPr>
              <a:t>https://iecoah.org.mx/archivos/procesos-electorales-locales/2025-2026/candidaturas/1.%20Listados%20candidaturas%20de%20Partido%20Acci%C3%B3n%20Nacional.pdf</a:t>
            </a:r>
            <a:r>
              <a:rPr lang="es-MX" sz="9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s-MX" sz="1050" dirty="0">
                <a:solidFill>
                  <a:schemeClr val="tx2">
                    <a:lumMod val="75000"/>
                  </a:schemeClr>
                </a:solidFill>
              </a:rPr>
              <a:t>(PAN)</a:t>
            </a:r>
          </a:p>
          <a:p>
            <a:pPr algn="ctr">
              <a:lnSpc>
                <a:spcPct val="150000"/>
              </a:lnSpc>
            </a:pPr>
            <a:r>
              <a:rPr lang="es-MX" sz="900" dirty="0">
                <a:solidFill>
                  <a:srgbClr val="0563C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https://iecoah.org.mx/archivos/procesos-electorales-locales/2025-2026/candidaturas/6.%20Listados%20candidaturas%20de%20la%20coalici%C3%B3n%20Alianza%20Ciudadana%20por%20la%20Seguridad%20(PRI-UDC).pdf</a:t>
            </a:r>
            <a:r>
              <a:rPr lang="es-MX" sz="900" dirty="0">
                <a:solidFill>
                  <a:srgbClr val="0563C1"/>
                </a:solidFill>
              </a:rPr>
              <a:t> </a:t>
            </a:r>
            <a:r>
              <a:rPr lang="es-MX" sz="1050" dirty="0">
                <a:solidFill>
                  <a:schemeClr val="tx2">
                    <a:lumMod val="75000"/>
                  </a:schemeClr>
                </a:solidFill>
              </a:rPr>
              <a:t>(PRI-UDC)</a:t>
            </a:r>
          </a:p>
          <a:p>
            <a:pPr algn="ctr">
              <a:lnSpc>
                <a:spcPct val="150000"/>
              </a:lnSpc>
            </a:pPr>
            <a:r>
              <a:rPr lang="es-MX" sz="900" dirty="0">
                <a:solidFill>
                  <a:srgbClr val="0563C1"/>
                </a:solidFill>
                <a:hlinkClick r:id="rId6"/>
              </a:rPr>
              <a:t>https://iecoah.org.mx/archivos/procesos-electorales-locales/2025-2026/candidaturas/7.%20Listados%20candidaturas%20de%20la%20coalici%C3%B3n%20Sigamos%20Haciendo%20Historia%20en%20Coahuila%20(Morena-PT).pdf</a:t>
            </a:r>
            <a:r>
              <a:rPr lang="es-MX" sz="900" dirty="0">
                <a:solidFill>
                  <a:srgbClr val="0563C1"/>
                </a:solidFill>
              </a:rPr>
              <a:t> </a:t>
            </a:r>
            <a:r>
              <a:rPr lang="es-MX" sz="1050" dirty="0"/>
              <a:t>(MORENA-PT)</a:t>
            </a:r>
          </a:p>
          <a:p>
            <a:pPr algn="ctr">
              <a:lnSpc>
                <a:spcPct val="150000"/>
              </a:lnSpc>
            </a:pPr>
            <a:r>
              <a:rPr lang="es-MX" sz="900" dirty="0">
                <a:solidFill>
                  <a:schemeClr val="tx2">
                    <a:lumMod val="75000"/>
                  </a:schemeClr>
                </a:solidFill>
                <a:hlinkClick r:id="rId7"/>
              </a:rPr>
              <a:t>https://iecoah.org.mx/archivos/procesos-electorales-locales/2025-2026/candidaturas/2.%20Listados%20candidaturas%20de%20Partido%20Verde%20Ecologista%20de%20M%C3%A9xico.pdf</a:t>
            </a:r>
            <a:r>
              <a:rPr lang="es-MX" sz="9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s-MX" sz="1050" dirty="0">
                <a:solidFill>
                  <a:schemeClr val="tx2">
                    <a:lumMod val="75000"/>
                  </a:schemeClr>
                </a:solidFill>
              </a:rPr>
              <a:t>(PVEM)</a:t>
            </a:r>
          </a:p>
          <a:p>
            <a:pPr algn="ctr">
              <a:lnSpc>
                <a:spcPct val="150000"/>
              </a:lnSpc>
            </a:pPr>
            <a:r>
              <a:rPr lang="es-MX" sz="900" dirty="0">
                <a:solidFill>
                  <a:schemeClr val="tx2">
                    <a:lumMod val="75000"/>
                  </a:schemeClr>
                </a:solidFill>
                <a:hlinkClick r:id="rId8"/>
              </a:rPr>
              <a:t>https://iecoah.org.mx/archivos/procesos-electorales-locales/2025-2026/candidaturas/3.%20Listados%20candidaturas%20de%20Movimiento%20Ciudadano.pdf</a:t>
            </a:r>
            <a:r>
              <a:rPr lang="es-MX" sz="9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s-MX" sz="1050" dirty="0">
                <a:solidFill>
                  <a:schemeClr val="tx2">
                    <a:lumMod val="75000"/>
                  </a:schemeClr>
                </a:solidFill>
              </a:rPr>
              <a:t>(MC)</a:t>
            </a:r>
          </a:p>
          <a:p>
            <a:pPr algn="ctr">
              <a:lnSpc>
                <a:spcPct val="150000"/>
              </a:lnSpc>
            </a:pPr>
            <a:r>
              <a:rPr lang="es-MX" sz="900" dirty="0">
                <a:solidFill>
                  <a:schemeClr val="tx2">
                    <a:lumMod val="75000"/>
                  </a:schemeClr>
                </a:solidFill>
                <a:hlinkClick r:id="rId9"/>
              </a:rPr>
              <a:t>https://iecoah.org.mx/archivos/procesos-electorales-locales/2025-2026/candidaturas/4.%20Listados%20candidaturas%20de%20Nuevas%20Ideas.pdf</a:t>
            </a:r>
            <a:r>
              <a:rPr lang="es-MX" sz="9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s-MX" sz="1050" dirty="0">
                <a:solidFill>
                  <a:schemeClr val="tx2">
                    <a:lumMod val="75000"/>
                  </a:schemeClr>
                </a:solidFill>
              </a:rPr>
              <a:t>(NI)</a:t>
            </a:r>
          </a:p>
          <a:p>
            <a:pPr algn="ctr">
              <a:lnSpc>
                <a:spcPct val="150000"/>
              </a:lnSpc>
            </a:pPr>
            <a:r>
              <a:rPr lang="es-MX" sz="900" dirty="0">
                <a:solidFill>
                  <a:schemeClr val="tx2">
                    <a:lumMod val="75000"/>
                  </a:schemeClr>
                </a:solidFill>
                <a:hlinkClick r:id="rId10"/>
              </a:rPr>
              <a:t>https://iecoah.org.mx/archivos/procesos-electorales-locales/2025-2026/candidaturas/5.%20Listados%20candidaturas%20de%20M%C3%A9xico%20Avante.pdf</a:t>
            </a:r>
            <a:r>
              <a:rPr lang="es-MX" sz="9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s-MX" sz="1050" dirty="0">
                <a:solidFill>
                  <a:schemeClr val="tx2">
                    <a:lumMod val="75000"/>
                  </a:schemeClr>
                </a:solidFill>
              </a:rPr>
              <a:t>(MAC)</a:t>
            </a:r>
          </a:p>
          <a:p>
            <a:pPr algn="ctr">
              <a:lnSpc>
                <a:spcPct val="150000"/>
              </a:lnSpc>
            </a:pPr>
            <a:r>
              <a:rPr lang="es-MX" sz="1050" dirty="0">
                <a:solidFill>
                  <a:schemeClr val="tx2">
                    <a:lumMod val="75000"/>
                  </a:schemeClr>
                </a:solidFill>
                <a:hlinkClick r:id="rId11"/>
              </a:rPr>
              <a:t>https://iecoah.org.mx/archivos/procesos-electorales-locales/2025-2026/candidaturas/8.%20Listados%20candidaturas%20de%20Candidato%20Independiente%20Distrito%2002.pdf</a:t>
            </a:r>
            <a:r>
              <a:rPr lang="es-MX" sz="1050" dirty="0">
                <a:solidFill>
                  <a:schemeClr val="tx2">
                    <a:lumMod val="75000"/>
                  </a:schemeClr>
                </a:solidFill>
              </a:rPr>
              <a:t> (CI DISTRITO 02)</a:t>
            </a:r>
          </a:p>
          <a:p>
            <a:pPr algn="ctr">
              <a:lnSpc>
                <a:spcPct val="150000"/>
              </a:lnSpc>
            </a:pPr>
            <a:r>
              <a:rPr lang="es-MX" sz="1050" dirty="0">
                <a:solidFill>
                  <a:schemeClr val="tx2">
                    <a:lumMod val="75000"/>
                  </a:schemeClr>
                </a:solidFill>
                <a:hlinkClick r:id="rId12"/>
              </a:rPr>
              <a:t>https://iecoah.org.mx/archivos/procesos-electorales-locales/2025-2026/candidaturas/9.%20Listados%20candidaturas%20de%20Candidato%20Independiente%20Distrito%2004.pdf</a:t>
            </a:r>
            <a:r>
              <a:rPr lang="es-MX" sz="1050" dirty="0">
                <a:solidFill>
                  <a:schemeClr val="tx2">
                    <a:lumMod val="75000"/>
                  </a:schemeClr>
                </a:solidFill>
              </a:rPr>
              <a:t>  (CI DISTRITO 04)</a:t>
            </a:r>
            <a:endParaRPr lang="es-MX" sz="12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Rectángulo 6">
            <a:extLst>
              <a:ext uri="{FF2B5EF4-FFF2-40B4-BE49-F238E27FC236}">
                <a16:creationId xmlns:a16="http://schemas.microsoft.com/office/drawing/2014/main" id="{5FC51072-5A1F-2710-8070-C54707DF6789}"/>
              </a:ext>
            </a:extLst>
          </p:cNvPr>
          <p:cNvSpPr/>
          <p:nvPr/>
        </p:nvSpPr>
        <p:spPr>
          <a:xfrm>
            <a:off x="3170903" y="53825"/>
            <a:ext cx="4913225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MX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Ejercicio: 2026</a:t>
            </a:r>
          </a:p>
          <a:p>
            <a:r>
              <a:rPr lang="es-MX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Fecha de actualización y/o validación</a:t>
            </a:r>
            <a:r>
              <a:rPr lang="es-MX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: </a:t>
            </a:r>
            <a:r>
              <a:rPr lang="es-MX" sz="1400" b="1" dirty="0">
                <a:solidFill>
                  <a:srgbClr val="7030A0"/>
                </a:solidFill>
              </a:rPr>
              <a:t>30 de septiembre de 2026                                                   </a:t>
            </a:r>
          </a:p>
          <a:p>
            <a:r>
              <a:rPr lang="es-MX" sz="1400" dirty="0"/>
              <a:t>Periodo que se informa: </a:t>
            </a:r>
            <a:r>
              <a:rPr lang="es-MX" sz="1400" b="1" dirty="0">
                <a:solidFill>
                  <a:srgbClr val="7030A0"/>
                </a:solidFill>
              </a:rPr>
              <a:t>01 de julio al 30 de septiembre de 2026</a:t>
            </a:r>
          </a:p>
          <a:p>
            <a:r>
              <a:rPr lang="es-MX" sz="1400" b="1" dirty="0">
                <a:solidFill>
                  <a:schemeClr val="bg2">
                    <a:lumMod val="50000"/>
                  </a:schemeClr>
                </a:solidFill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Responsable de generar la información</a:t>
            </a:r>
            <a:r>
              <a:rPr lang="es-MX" sz="1400" b="1" dirty="0">
                <a:solidFill>
                  <a:srgbClr val="002060"/>
                </a:solidFill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</a:p>
          <a:p>
            <a:r>
              <a:rPr lang="es-MX" sz="1400" b="1" dirty="0">
                <a:solidFill>
                  <a:srgbClr val="7030A0"/>
                </a:solidFill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Lic. Gerardo Alberto Moreno Rodríguez</a:t>
            </a:r>
            <a:endParaRPr kumimoji="0" lang="es-MX" sz="110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MX" sz="14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ea typeface="Times New Roman" panose="02020603050405020304" pitchFamily="18" charset="0"/>
                <a:cs typeface="+mn-cs"/>
              </a:rPr>
              <a:t>Director Ejecutivo de Prerrogativas y Partidos Políticos.</a:t>
            </a:r>
          </a:p>
        </p:txBody>
      </p:sp>
    </p:spTree>
    <p:extLst>
      <p:ext uri="{BB962C8B-B14F-4D97-AF65-F5344CB8AC3E}">
        <p14:creationId xmlns:p14="http://schemas.microsoft.com/office/powerpoint/2010/main" val="1750799629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1256</TotalTime>
  <Words>464</Words>
  <Application>Microsoft Office PowerPoint</Application>
  <PresentationFormat>Panorámica</PresentationFormat>
  <Paragraphs>19</Paragraphs>
  <Slides>1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4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Times New Roman</vt:lpstr>
      <vt:lpstr>Tema de Office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iec</dc:creator>
  <cp:lastModifiedBy>IEC2019</cp:lastModifiedBy>
  <cp:revision>172</cp:revision>
  <cp:lastPrinted>2025-02-13T19:47:06Z</cp:lastPrinted>
  <dcterms:created xsi:type="dcterms:W3CDTF">2016-01-18T17:46:42Z</dcterms:created>
  <dcterms:modified xsi:type="dcterms:W3CDTF">2026-10-05T17:26:27Z</dcterms:modified>
</cp:coreProperties>
</file>